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1800225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4727" autoAdjust="0"/>
  </p:normalViewPr>
  <p:slideViewPr>
    <p:cSldViewPr>
      <p:cViewPr>
        <p:scale>
          <a:sx n="68" d="100"/>
          <a:sy n="68" d="100"/>
        </p:scale>
        <p:origin x="-2808" y="1160"/>
      </p:cViewPr>
      <p:guideLst>
        <p:guide orient="horz" pos="567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5AC04FF-7E91-4286-B028-F08FD405AF25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2557463" y="685800"/>
            <a:ext cx="174307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8F792C-CED9-493B-98E9-46C02661F6A5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7454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从上到下顺序依次为</a:t>
            </a:r>
            <a:endParaRPr lang="en-US" altLang="zh-CN" dirty="0" smtClean="0"/>
          </a:p>
          <a:p>
            <a:r>
              <a:rPr lang="zh-CN" altLang="en-US" dirty="0" smtClean="0"/>
              <a:t>党参、米炒党参 鳖甲 烫鳖甲</a:t>
            </a:r>
            <a:endParaRPr lang="en-US" altLang="zh-CN" dirty="0" smtClean="0"/>
          </a:p>
          <a:p>
            <a:r>
              <a:rPr lang="zh-CN" altLang="en-US" dirty="0" smtClean="0"/>
              <a:t>干姜、炮姜</a:t>
            </a:r>
            <a:r>
              <a:rPr lang="zh-CN" altLang="en-US" baseline="0" dirty="0" smtClean="0"/>
              <a:t>      白芍   麸炒白芍</a:t>
            </a:r>
            <a:endParaRPr lang="en-US" altLang="zh-CN" baseline="0" dirty="0" smtClean="0"/>
          </a:p>
          <a:p>
            <a:r>
              <a:rPr lang="zh-CN" altLang="en-US" baseline="0" dirty="0" smtClean="0"/>
              <a:t>苍术、麸炒苍术  枳壳  麸炒枳壳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枳壳  麸炒枳壳 山药 土炒山药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王不留行 炒王不留行 白扁豆 炒白扁豆</a:t>
            </a:r>
            <a:endParaRPr lang="en-US" altLang="zh-CN" dirty="0" smtClean="0"/>
          </a:p>
          <a:p>
            <a:r>
              <a:rPr lang="zh-CN" altLang="en-US" dirty="0" smtClean="0"/>
              <a:t>薏苡仁 炒薏苡仁  白果 炒白果</a:t>
            </a:r>
            <a:endParaRPr lang="en-US" altLang="zh-CN" dirty="0" smtClean="0"/>
          </a:p>
          <a:p>
            <a:r>
              <a:rPr lang="zh-CN" altLang="en-US" dirty="0" smtClean="0"/>
              <a:t>瓜蒌子 炒瓜蒌子  槟郎 焦槟郎</a:t>
            </a:r>
            <a:endParaRPr lang="en-US" altLang="zh-CN" dirty="0" smtClean="0"/>
          </a:p>
          <a:p>
            <a:r>
              <a:rPr lang="zh-CN" altLang="en-US" dirty="0" smtClean="0"/>
              <a:t>栀子 焦栀子 阿胶 烫阿胶珠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水红花子</a:t>
            </a:r>
            <a:r>
              <a:rPr lang="zh-CN" altLang="en-US" baseline="0" dirty="0" smtClean="0"/>
              <a:t> 炒水红花子  灯芯草 青黛拌灯芯草</a:t>
            </a:r>
            <a:endParaRPr lang="en-US" altLang="zh-CN" baseline="0" dirty="0" smtClean="0"/>
          </a:p>
          <a:p>
            <a:r>
              <a:rPr lang="zh-CN" altLang="en-US" baseline="0" dirty="0" smtClean="0"/>
              <a:t>黄芪 蜜炙黄芪 白术 土炒白术</a:t>
            </a:r>
            <a:endParaRPr lang="en-US" altLang="zh-CN" baseline="0" dirty="0" smtClean="0"/>
          </a:p>
          <a:p>
            <a:r>
              <a:rPr lang="zh-CN" altLang="en-US" baseline="0" dirty="0" smtClean="0"/>
              <a:t>贯众 贯众炭 龟甲 烫龟甲</a:t>
            </a:r>
            <a:endParaRPr lang="en-US" altLang="zh-CN" baseline="0" dirty="0" smtClean="0"/>
          </a:p>
          <a:p>
            <a:r>
              <a:rPr lang="zh-CN" altLang="en-US" baseline="0" dirty="0" smtClean="0"/>
              <a:t>大黄 酒正大黄 延胡索 醋延胡索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藕节 藕节炭 鱼鳔 烫鱼鳔</a:t>
            </a:r>
            <a:endParaRPr lang="en-US" altLang="zh-CN" dirty="0" smtClean="0"/>
          </a:p>
          <a:p>
            <a:r>
              <a:rPr lang="zh-CN" altLang="en-US" dirty="0" smtClean="0"/>
              <a:t>菊花 菊花炭</a:t>
            </a:r>
            <a:r>
              <a:rPr lang="zh-CN" altLang="en-US" baseline="0" dirty="0" smtClean="0"/>
              <a:t> 远志 朱远志</a:t>
            </a:r>
            <a:endParaRPr lang="en-US" altLang="zh-CN" baseline="0" dirty="0" smtClean="0"/>
          </a:p>
          <a:p>
            <a:r>
              <a:rPr lang="zh-CN" altLang="en-US" baseline="0" dirty="0" smtClean="0"/>
              <a:t>甘草 蜜甘草  大豆 大豆黄卷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aseline="0" dirty="0" smtClean="0"/>
              <a:t>杏仁 杏仁  </a:t>
            </a: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明矾 枯矾</a:t>
            </a:r>
            <a:endParaRPr lang="zh-CN" altLang="en-US" sz="1200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白茅根</a:t>
            </a:r>
            <a:r>
              <a:rPr lang="zh-CN" altLang="en-US" baseline="0" dirty="0" smtClean="0"/>
              <a:t> 白茅根炭 百合 蜜炙百合</a:t>
            </a:r>
            <a:endParaRPr lang="en-US" altLang="zh-CN" baseline="0" dirty="0" smtClean="0"/>
          </a:p>
          <a:p>
            <a:r>
              <a:rPr lang="zh-CN" altLang="en-US" baseline="0" dirty="0" smtClean="0"/>
              <a:t>山楂 焦山楂 沙参 蜜沙参</a:t>
            </a:r>
            <a:endParaRPr lang="en-US" altLang="zh-CN" baseline="0" dirty="0" smtClean="0"/>
          </a:p>
          <a:p>
            <a:r>
              <a:rPr lang="zh-CN" altLang="en-US" baseline="0" dirty="0" smtClean="0"/>
              <a:t>麦冬 朱麦冬 黑豆 淡豆豉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郁金 醋郁金</a:t>
            </a:r>
            <a:r>
              <a:rPr lang="zh-CN" altLang="en-US" baseline="0" dirty="0" smtClean="0"/>
              <a:t> 川芎 </a:t>
            </a: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酒川芎</a:t>
            </a:r>
            <a:endParaRPr lang="en-US" altLang="zh-CN" sz="1200" b="1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蛇蜕 酒蛇蜕 黄柏</a:t>
            </a:r>
            <a:r>
              <a:rPr lang="zh-CN" altLang="en-US" sz="1200" b="1" baseline="0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 盐黄柏</a:t>
            </a:r>
            <a:endParaRPr lang="en-US" altLang="zh-CN" sz="1200" b="1" baseline="0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知母 盐知母 淫羊藿 油炙淫羊藿</a:t>
            </a:r>
            <a:endParaRPr lang="en-US" altLang="zh-CN" sz="1200" b="1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200" b="1" dirty="0" smtClean="0">
                <a:solidFill>
                  <a:srgbClr val="FF3300"/>
                </a:solidFill>
                <a:ea typeface="华文中宋" pitchFamily="2" charset="-122"/>
              </a:rPr>
              <a:t>天南星</a:t>
            </a:r>
            <a:r>
              <a:rPr lang="zh-CN" altLang="en-US" sz="1200" b="1" baseline="0" dirty="0" smtClean="0">
                <a:solidFill>
                  <a:srgbClr val="FF3300"/>
                </a:solidFill>
                <a:ea typeface="华文中宋" pitchFamily="2" charset="-122"/>
              </a:rPr>
              <a:t> 制天南星 </a:t>
            </a:r>
            <a:r>
              <a:rPr lang="zh-CN" altLang="en-US" sz="1200" b="1" dirty="0" smtClean="0">
                <a:solidFill>
                  <a:srgbClr val="FF0000"/>
                </a:solidFill>
                <a:latin typeface="华文中宋" pitchFamily="2" charset="-122"/>
                <a:ea typeface="华文中宋" pitchFamily="2" charset="-122"/>
              </a:rPr>
              <a:t>莲子心 朱莲子心</a:t>
            </a:r>
            <a:endParaRPr lang="en-US" altLang="zh-CN" sz="1200" b="1" dirty="0" smtClean="0">
              <a:solidFill>
                <a:srgbClr val="FF0000"/>
              </a:solidFill>
              <a:latin typeface="华文中宋" pitchFamily="2" charset="-122"/>
              <a:ea typeface="华文中宋" pitchFamily="2" charset="-122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b="1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8F792C-CED9-493B-98E9-46C02661F6A5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1" y="5592369"/>
            <a:ext cx="7772400" cy="3858816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10201275"/>
            <a:ext cx="6400800" cy="4600575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5221288" y="1133479"/>
            <a:ext cx="1619250" cy="24194691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360364" y="1133479"/>
            <a:ext cx="4708524" cy="24194691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11568114"/>
            <a:ext cx="7772400" cy="357544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7630126"/>
            <a:ext cx="7772400" cy="3937991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60365" y="6617498"/>
            <a:ext cx="3163887" cy="187106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676650" y="6617498"/>
            <a:ext cx="3163888" cy="187106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20925"/>
            <a:ext cx="8229600" cy="3000375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4029672"/>
            <a:ext cx="4040188" cy="16793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5709047"/>
            <a:ext cx="4040188" cy="103721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6" y="4029672"/>
            <a:ext cx="4041775" cy="16793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6" y="5709047"/>
            <a:ext cx="4041775" cy="1037213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1" y="716759"/>
            <a:ext cx="3008312" cy="305038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716760"/>
            <a:ext cx="5111750" cy="1536442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1" y="3767139"/>
            <a:ext cx="3008312" cy="1231404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12601575"/>
            <a:ext cx="5486400" cy="148768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1608534"/>
            <a:ext cx="5486400" cy="108013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14089262"/>
            <a:ext cx="5486400" cy="21127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720925"/>
            <a:ext cx="8229600" cy="3000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4200529"/>
            <a:ext cx="8229600" cy="118806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16685423"/>
            <a:ext cx="2133600" cy="958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D4ED79-DA1F-4E16-8338-51DC9137104D}" type="datetimeFigureOut">
              <a:rPr lang="zh-CN" altLang="en-US" smtClean="0"/>
              <a:pPr/>
              <a:t>4/7/15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1" y="16685423"/>
            <a:ext cx="2895600" cy="958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16685423"/>
            <a:ext cx="2133600" cy="9584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9DEA68-963D-40F7-B1AF-67FDB33D61FE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.png"/><Relationship Id="rId12" Type="http://schemas.openxmlformats.org/officeDocument/2006/relationships/image" Target="../media/image10.png"/><Relationship Id="rId13" Type="http://schemas.openxmlformats.org/officeDocument/2006/relationships/image" Target="../media/image11.png"/><Relationship Id="rId14" Type="http://schemas.openxmlformats.org/officeDocument/2006/relationships/image" Target="../media/image12.png"/><Relationship Id="rId15" Type="http://schemas.openxmlformats.org/officeDocument/2006/relationships/image" Target="../media/image13.jpeg"/><Relationship Id="rId16" Type="http://schemas.openxmlformats.org/officeDocument/2006/relationships/image" Target="../media/image14.jpeg"/><Relationship Id="rId17" Type="http://schemas.openxmlformats.org/officeDocument/2006/relationships/image" Target="../media/image15.png"/><Relationship Id="rId18" Type="http://schemas.openxmlformats.org/officeDocument/2006/relationships/image" Target="../media/image16.jpeg"/><Relationship Id="rId19" Type="http://schemas.openxmlformats.org/officeDocument/2006/relationships/image" Target="../media/image17.jpe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e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6" Type="http://schemas.openxmlformats.org/officeDocument/2006/relationships/image" Target="../media/image4.png"/><Relationship Id="rId7" Type="http://schemas.openxmlformats.org/officeDocument/2006/relationships/image" Target="../media/image5.png"/><Relationship Id="rId8" Type="http://schemas.openxmlformats.org/officeDocument/2006/relationships/image" Target="../media/image6.png"/><Relationship Id="rId9" Type="http://schemas.openxmlformats.org/officeDocument/2006/relationships/image" Target="../media/image7.png"/><Relationship Id="rId10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6.png"/><Relationship Id="rId12" Type="http://schemas.openxmlformats.org/officeDocument/2006/relationships/image" Target="../media/image27.png"/><Relationship Id="rId13" Type="http://schemas.openxmlformats.org/officeDocument/2006/relationships/image" Target="../media/image28.png"/><Relationship Id="rId14" Type="http://schemas.openxmlformats.org/officeDocument/2006/relationships/image" Target="../media/image29.png"/><Relationship Id="rId15" Type="http://schemas.openxmlformats.org/officeDocument/2006/relationships/image" Target="../media/image30.jpeg"/><Relationship Id="rId16" Type="http://schemas.openxmlformats.org/officeDocument/2006/relationships/image" Target="../media/image31.png"/><Relationship Id="rId17" Type="http://schemas.openxmlformats.org/officeDocument/2006/relationships/image" Target="../media/image32.png"/><Relationship Id="rId18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9.jpeg"/><Relationship Id="rId5" Type="http://schemas.openxmlformats.org/officeDocument/2006/relationships/image" Target="../media/image20.png"/><Relationship Id="rId6" Type="http://schemas.openxmlformats.org/officeDocument/2006/relationships/image" Target="../media/image21.png"/><Relationship Id="rId7" Type="http://schemas.openxmlformats.org/officeDocument/2006/relationships/image" Target="../media/image22.png"/><Relationship Id="rId8" Type="http://schemas.openxmlformats.org/officeDocument/2006/relationships/image" Target="../media/image23.png"/><Relationship Id="rId9" Type="http://schemas.openxmlformats.org/officeDocument/2006/relationships/image" Target="../media/image24.png"/><Relationship Id="rId10" Type="http://schemas.openxmlformats.org/officeDocument/2006/relationships/image" Target="../media/image25.jpeg"/></Relationships>
</file>

<file path=ppt/slides/_rels/slide3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2.jpeg"/><Relationship Id="rId12" Type="http://schemas.openxmlformats.org/officeDocument/2006/relationships/image" Target="../media/image43.png"/><Relationship Id="rId13" Type="http://schemas.openxmlformats.org/officeDocument/2006/relationships/image" Target="../media/image44.png"/><Relationship Id="rId14" Type="http://schemas.openxmlformats.org/officeDocument/2006/relationships/image" Target="../media/image45.png"/><Relationship Id="rId15" Type="http://schemas.openxmlformats.org/officeDocument/2006/relationships/image" Target="../media/image46.jpeg"/><Relationship Id="rId16" Type="http://schemas.openxmlformats.org/officeDocument/2006/relationships/image" Target="../media/image47.png"/><Relationship Id="rId17" Type="http://schemas.openxmlformats.org/officeDocument/2006/relationships/image" Target="../media/image48.jpeg"/><Relationship Id="rId18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png"/><Relationship Id="rId4" Type="http://schemas.openxmlformats.org/officeDocument/2006/relationships/image" Target="../media/image35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Relationship Id="rId9" Type="http://schemas.openxmlformats.org/officeDocument/2006/relationships/image" Target="../media/image40.jpeg"/><Relationship Id="rId10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58.png"/><Relationship Id="rId12" Type="http://schemas.openxmlformats.org/officeDocument/2006/relationships/image" Target="../media/image59.png"/><Relationship Id="rId13" Type="http://schemas.openxmlformats.org/officeDocument/2006/relationships/image" Target="../media/image60.jpeg"/><Relationship Id="rId14" Type="http://schemas.openxmlformats.org/officeDocument/2006/relationships/image" Target="../media/image61.jpeg"/><Relationship Id="rId15" Type="http://schemas.openxmlformats.org/officeDocument/2006/relationships/image" Target="../media/image62.png"/><Relationship Id="rId16" Type="http://schemas.openxmlformats.org/officeDocument/2006/relationships/image" Target="../media/image63.png"/><Relationship Id="rId17" Type="http://schemas.openxmlformats.org/officeDocument/2006/relationships/image" Target="../media/image64.png"/><Relationship Id="rId18" Type="http://schemas.openxmlformats.org/officeDocument/2006/relationships/image" Target="../media/image6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Relationship Id="rId7" Type="http://schemas.openxmlformats.org/officeDocument/2006/relationships/image" Target="../media/image54.jpeg"/><Relationship Id="rId8" Type="http://schemas.openxmlformats.org/officeDocument/2006/relationships/image" Target="../media/image55.png"/><Relationship Id="rId9" Type="http://schemas.openxmlformats.org/officeDocument/2006/relationships/image" Target="../media/image56.png"/><Relationship Id="rId10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74.png"/><Relationship Id="rId12" Type="http://schemas.openxmlformats.org/officeDocument/2006/relationships/image" Target="../media/image75.png"/><Relationship Id="rId13" Type="http://schemas.openxmlformats.org/officeDocument/2006/relationships/image" Target="../media/image76.png"/><Relationship Id="rId14" Type="http://schemas.openxmlformats.org/officeDocument/2006/relationships/image" Target="../media/image77.png"/><Relationship Id="rId15" Type="http://schemas.openxmlformats.org/officeDocument/2006/relationships/image" Target="../media/image78.png"/><Relationship Id="rId16" Type="http://schemas.openxmlformats.org/officeDocument/2006/relationships/image" Target="../media/image79.png"/><Relationship Id="rId17" Type="http://schemas.openxmlformats.org/officeDocument/2006/relationships/image" Target="../media/image80.jpeg"/><Relationship Id="rId18" Type="http://schemas.openxmlformats.org/officeDocument/2006/relationships/image" Target="../media/image8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6.png"/><Relationship Id="rId4" Type="http://schemas.openxmlformats.org/officeDocument/2006/relationships/image" Target="../media/image67.png"/><Relationship Id="rId5" Type="http://schemas.openxmlformats.org/officeDocument/2006/relationships/image" Target="../media/image68.png"/><Relationship Id="rId6" Type="http://schemas.openxmlformats.org/officeDocument/2006/relationships/image" Target="../media/image69.png"/><Relationship Id="rId7" Type="http://schemas.openxmlformats.org/officeDocument/2006/relationships/image" Target="../media/image70.png"/><Relationship Id="rId8" Type="http://schemas.openxmlformats.org/officeDocument/2006/relationships/image" Target="../media/image71.png"/><Relationship Id="rId9" Type="http://schemas.openxmlformats.org/officeDocument/2006/relationships/image" Target="../media/image72.png"/><Relationship Id="rId10" Type="http://schemas.openxmlformats.org/officeDocument/2006/relationships/image" Target="../media/image73.png"/></Relationships>
</file>

<file path=ppt/slides/_rels/slide6.xml.rels><?xml version="1.0" encoding="UTF-8" standalone="yes"?>
<Relationships xmlns="http://schemas.openxmlformats.org/package/2006/relationships"><Relationship Id="rId11" Type="http://schemas.openxmlformats.org/officeDocument/2006/relationships/image" Target="../media/image90.jpeg"/><Relationship Id="rId12" Type="http://schemas.openxmlformats.org/officeDocument/2006/relationships/image" Target="../media/image91.jpeg"/><Relationship Id="rId13" Type="http://schemas.openxmlformats.org/officeDocument/2006/relationships/image" Target="../media/image92.png"/><Relationship Id="rId14" Type="http://schemas.openxmlformats.org/officeDocument/2006/relationships/image" Target="../media/image93.png"/><Relationship Id="rId15" Type="http://schemas.openxmlformats.org/officeDocument/2006/relationships/image" Target="../media/image94.png"/><Relationship Id="rId16" Type="http://schemas.openxmlformats.org/officeDocument/2006/relationships/image" Target="../media/image95.png"/><Relationship Id="rId17" Type="http://schemas.openxmlformats.org/officeDocument/2006/relationships/image" Target="../media/image96.png"/><Relationship Id="rId18" Type="http://schemas.openxmlformats.org/officeDocument/2006/relationships/image" Target="../media/image9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2.png"/><Relationship Id="rId4" Type="http://schemas.openxmlformats.org/officeDocument/2006/relationships/image" Target="../media/image83.png"/><Relationship Id="rId5" Type="http://schemas.openxmlformats.org/officeDocument/2006/relationships/image" Target="../media/image84.png"/><Relationship Id="rId6" Type="http://schemas.openxmlformats.org/officeDocument/2006/relationships/image" Target="../media/image85.png"/><Relationship Id="rId7" Type="http://schemas.openxmlformats.org/officeDocument/2006/relationships/image" Target="../media/image86.png"/><Relationship Id="rId8" Type="http://schemas.openxmlformats.org/officeDocument/2006/relationships/image" Target="../media/image87.png"/><Relationship Id="rId9" Type="http://schemas.openxmlformats.org/officeDocument/2006/relationships/image" Target="../media/image88.png"/><Relationship Id="rId10" Type="http://schemas.openxmlformats.org/officeDocument/2006/relationships/image" Target="../media/image8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71600" y="11881445"/>
            <a:ext cx="7772400" cy="810100"/>
          </a:xfrm>
        </p:spPr>
        <p:txBody>
          <a:bodyPr>
            <a:normAutofit fontScale="90000"/>
          </a:bodyPr>
          <a:lstStyle/>
          <a:p>
            <a:pPr algn="l"/>
            <a:r>
              <a:rPr lang="zh-CN" altLang="en-US" sz="2000" dirty="0" smtClean="0"/>
              <a:t>要求</a:t>
            </a:r>
            <a:r>
              <a:rPr lang="en-US" altLang="zh-CN" sz="2000" dirty="0" smtClean="0"/>
              <a:t/>
            </a:r>
            <a:br>
              <a:rPr lang="en-US" altLang="zh-CN" sz="2000" dirty="0" smtClean="0"/>
            </a:br>
            <a:r>
              <a:rPr lang="en-US" altLang="zh-CN" sz="2000" dirty="0" smtClean="0"/>
              <a:t>1.</a:t>
            </a:r>
            <a:r>
              <a:rPr lang="zh-CN" altLang="en-US" sz="2000" dirty="0" smtClean="0"/>
              <a:t>当点中图片时，下面出现该品种的文字注释；当点中与之对应的图片时，显示另外一品种的注释，并提示正确；若点击错误，则显示哭脸。再次点击，两张图片同时退出。</a:t>
            </a:r>
            <a:endParaRPr lang="zh-CN" altLang="en-US" sz="2000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31640" y="9217149"/>
            <a:ext cx="6400800" cy="2016224"/>
          </a:xfr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>
            <a:normAutofit fontScale="25000" lnSpcReduction="20000"/>
          </a:bodyPr>
          <a:lstStyle/>
          <a:p>
            <a:pPr algn="l">
              <a:lnSpc>
                <a:spcPct val="140000"/>
              </a:lnSpc>
            </a:pPr>
            <a:r>
              <a:rPr lang="zh-CN" altLang="zh-CN" sz="6200" b="1" dirty="0" smtClean="0"/>
              <a:t>党参</a:t>
            </a:r>
            <a:r>
              <a:rPr lang="en-US" altLang="zh-CN" sz="6200" dirty="0" smtClean="0"/>
              <a:t>   </a:t>
            </a:r>
          </a:p>
          <a:p>
            <a:pPr algn="l">
              <a:lnSpc>
                <a:spcPct val="140000"/>
              </a:lnSpc>
            </a:pPr>
            <a:r>
              <a:rPr lang="zh-CN" altLang="en-US" sz="6200" dirty="0" smtClean="0"/>
              <a:t>功能主治：味甘，性平，归脾、肺经，具有补中益气、健脾益肺的功效</a:t>
            </a:r>
            <a:endParaRPr lang="en-US" altLang="zh-CN" sz="6200" dirty="0" smtClean="0"/>
          </a:p>
          <a:p>
            <a:pPr algn="l">
              <a:lnSpc>
                <a:spcPct val="140000"/>
              </a:lnSpc>
            </a:pPr>
            <a:r>
              <a:rPr lang="zh-CN" altLang="en-US" sz="6200" dirty="0" smtClean="0"/>
              <a:t>性        状：</a:t>
            </a:r>
            <a:r>
              <a:rPr lang="zh-CN" altLang="zh-CN" sz="6200" dirty="0" smtClean="0"/>
              <a:t>为类圆形或椭圆形厚片或小段。切面黄白色或淡黄棕色，有裂隙和菊花纹，中央有淡黄色圆心，周边淡黄白色或黄棕色，有纵皱纹。有特殊香气，味微甜。</a:t>
            </a:r>
          </a:p>
          <a:p>
            <a:pPr>
              <a:lnSpc>
                <a:spcPct val="140000"/>
              </a:lnSpc>
            </a:pPr>
            <a:endParaRPr lang="zh-CN" altLang="en-US" dirty="0"/>
          </a:p>
        </p:txBody>
      </p:sp>
      <p:pic>
        <p:nvPicPr>
          <p:cNvPr id="4" name="Picture 5"/>
          <p:cNvPicPr preferRelativeResize="0">
            <a:picLocks noChangeArrowheads="1"/>
          </p:cNvPicPr>
          <p:nvPr/>
        </p:nvPicPr>
        <p:blipFill>
          <a:blip r:embed="rId3" cstate="print">
            <a:lum bright="-6000" contrast="18000"/>
          </a:blip>
          <a:srcRect/>
          <a:stretch>
            <a:fillRect/>
          </a:stretch>
        </p:blipFill>
        <p:spPr>
          <a:xfrm>
            <a:off x="2411760" y="936229"/>
            <a:ext cx="1800000" cy="1800000"/>
          </a:xfrm>
          <a:prstGeom prst="rect">
            <a:avLst/>
          </a:prstGeom>
          <a:noFill/>
        </p:spPr>
      </p:pic>
      <p:pic>
        <p:nvPicPr>
          <p:cNvPr id="7" name="图片 41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>
          <a:xfrm>
            <a:off x="539552" y="936229"/>
            <a:ext cx="1800000" cy="1800000"/>
          </a:xfrm>
          <a:prstGeom prst="rect">
            <a:avLst/>
          </a:prstGeom>
          <a:noFill/>
        </p:spPr>
      </p:pic>
      <p:pic>
        <p:nvPicPr>
          <p:cNvPr id="10" name="Picture 7"/>
          <p:cNvPicPr preferRelativeResize="0">
            <a:picLocks noChangeArrowheads="1"/>
          </p:cNvPicPr>
          <p:nvPr/>
        </p:nvPicPr>
        <p:blipFill>
          <a:blip r:embed="rId5" cstate="print">
            <a:lum bright="-6000"/>
          </a:blip>
          <a:srcRect/>
          <a:stretch>
            <a:fillRect/>
          </a:stretch>
        </p:blipFill>
        <p:spPr>
          <a:xfrm>
            <a:off x="539552" y="2880445"/>
            <a:ext cx="1800000" cy="1800000"/>
          </a:xfrm>
          <a:prstGeom prst="rect">
            <a:avLst/>
          </a:prstGeom>
          <a:noFill/>
        </p:spPr>
      </p:pic>
      <p:pic>
        <p:nvPicPr>
          <p:cNvPr id="11" name="Picture 8"/>
          <p:cNvPicPr preferRelativeResize="0">
            <a:picLocks noChangeArrowheads="1"/>
          </p:cNvPicPr>
          <p:nvPr/>
        </p:nvPicPr>
        <p:blipFill>
          <a:blip r:embed="rId6" cstate="print">
            <a:lum bright="-6000" contrast="-6000"/>
          </a:blip>
          <a:srcRect/>
          <a:stretch>
            <a:fillRect/>
          </a:stretch>
        </p:blipFill>
        <p:spPr bwMode="auto">
          <a:xfrm>
            <a:off x="2411760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图片 29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427984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30"/>
          <p:cNvPicPr preferRelativeResize="0">
            <a:picLocks noChangeArrowheads="1"/>
          </p:cNvPicPr>
          <p:nvPr/>
        </p:nvPicPr>
        <p:blipFill>
          <a:blip r:embed="rId8" cstate="print">
            <a:lum bright="-6000"/>
          </a:blip>
          <a:srcRect/>
          <a:stretch>
            <a:fillRect/>
          </a:stretch>
        </p:blipFill>
        <p:spPr bwMode="auto">
          <a:xfrm>
            <a:off x="6372200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7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427984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8"/>
          <p:cNvPicPr preferRelativeResize="0">
            <a:picLocks noChangeArrowheads="1"/>
          </p:cNvPicPr>
          <p:nvPr/>
        </p:nvPicPr>
        <p:blipFill>
          <a:blip r:embed="rId10" cstate="print">
            <a:lum bright="-6000"/>
          </a:blip>
          <a:srcRect/>
          <a:stretch>
            <a:fillRect/>
          </a:stretch>
        </p:blipFill>
        <p:spPr bwMode="auto">
          <a:xfrm>
            <a:off x="6444208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 preferRelativeResize="0">
            <a:picLocks noChangeArrowheads="1"/>
          </p:cNvPicPr>
          <p:nvPr/>
        </p:nvPicPr>
        <p:blipFill>
          <a:blip r:embed="rId11" cstate="print">
            <a:lum bright="12000" contrast="12000"/>
          </a:blip>
          <a:srcRect/>
          <a:stretch>
            <a:fillRect/>
          </a:stretch>
        </p:blipFill>
        <p:spPr>
          <a:xfrm>
            <a:off x="2483768" y="4896669"/>
            <a:ext cx="1800000" cy="1800000"/>
          </a:xfrm>
          <a:prstGeom prst="rect">
            <a:avLst/>
          </a:prstGeom>
          <a:noFill/>
        </p:spPr>
      </p:pic>
      <p:pic>
        <p:nvPicPr>
          <p:cNvPr id="17" name="Picture 9"/>
          <p:cNvPicPr preferRelativeResize="0">
            <a:picLocks noChangeArrowheads="1"/>
          </p:cNvPicPr>
          <p:nvPr/>
        </p:nvPicPr>
        <p:blipFill>
          <a:blip r:embed="rId12" cstate="print">
            <a:lum bright="12000" contrast="12000"/>
          </a:blip>
          <a:srcRect l="3230"/>
          <a:stretch>
            <a:fillRect/>
          </a:stretch>
        </p:blipFill>
        <p:spPr bwMode="auto">
          <a:xfrm>
            <a:off x="539552" y="489666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图片 15"/>
          <p:cNvPicPr preferRelativeResize="0"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>
          <a:xfrm>
            <a:off x="4427984" y="4896669"/>
            <a:ext cx="1800000" cy="1800000"/>
          </a:xfrm>
          <a:prstGeom prst="rect">
            <a:avLst/>
          </a:prstGeom>
          <a:noFill/>
          <a:ln/>
        </p:spPr>
      </p:pic>
      <p:pic>
        <p:nvPicPr>
          <p:cNvPr id="19" name="图片 16"/>
          <p:cNvPicPr preferRelativeResize="0">
            <a:picLocks noChangeArrowheads="1"/>
          </p:cNvPicPr>
          <p:nvPr/>
        </p:nvPicPr>
        <p:blipFill>
          <a:blip r:embed="rId14" cstate="print">
            <a:lum bright="-2000"/>
          </a:blip>
          <a:srcRect/>
          <a:stretch>
            <a:fillRect/>
          </a:stretch>
        </p:blipFill>
        <p:spPr bwMode="auto">
          <a:xfrm>
            <a:off x="6444208" y="489666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3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 bwMode="auto">
          <a:xfrm>
            <a:off x="539552" y="684088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1"/>
          <p:cNvPicPr preferRelativeResize="0">
            <a:picLocks noChangeArrowheads="1"/>
          </p:cNvPicPr>
          <p:nvPr/>
        </p:nvPicPr>
        <p:blipFill>
          <a:blip r:embed="rId16" cstate="print">
            <a:lum bright="-6000"/>
          </a:blip>
          <a:srcRect/>
          <a:stretch>
            <a:fillRect/>
          </a:stretch>
        </p:blipFill>
        <p:spPr bwMode="auto">
          <a:xfrm>
            <a:off x="2483768" y="684088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图片 9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>
          <a:xfrm>
            <a:off x="4427984" y="6840885"/>
            <a:ext cx="1800000" cy="1800000"/>
          </a:xfrm>
          <a:prstGeom prst="rect">
            <a:avLst/>
          </a:prstGeom>
          <a:noFill/>
        </p:spPr>
      </p:pic>
      <p:pic>
        <p:nvPicPr>
          <p:cNvPr id="23" name="Picture 8"/>
          <p:cNvPicPr preferRelativeResize="0">
            <a:picLocks noChangeArrowheads="1"/>
          </p:cNvPicPr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6444208" y="684088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椭圆形标注 27"/>
          <p:cNvSpPr/>
          <p:nvPr/>
        </p:nvSpPr>
        <p:spPr>
          <a:xfrm>
            <a:off x="7884368" y="9289157"/>
            <a:ext cx="1259632" cy="576064"/>
          </a:xfrm>
          <a:prstGeom prst="wedgeEllipseCallout">
            <a:avLst>
              <a:gd name="adj1" fmla="val -61534"/>
              <a:gd name="adj2" fmla="val 11378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提示框</a:t>
            </a:r>
            <a:endParaRPr lang="zh-CN" altLang="en-US" dirty="0"/>
          </a:p>
        </p:txBody>
      </p:sp>
      <p:pic>
        <p:nvPicPr>
          <p:cNvPr id="12290" name="Picture 2" descr="c:\users\admin\appdata\roaming\360se6\USERDA~1\Temp\857063~1.JPG"/>
          <p:cNvPicPr>
            <a:picLocks noChangeAspect="1" noChangeArrowheads="1"/>
          </p:cNvPicPr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2267744" y="13105581"/>
            <a:ext cx="4311824" cy="1745009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4"/>
          <p:cNvPicPr preferRelativeResize="0">
            <a:picLocks noGrp="1" noChangeArrowheads="1"/>
          </p:cNvPicPr>
          <p:nvPr>
            <p:ph type="title"/>
          </p:nvPr>
        </p:nvPicPr>
        <p:blipFill>
          <a:blip r:embed="rId3" cstate="print">
            <a:lum bright="6000" contrast="12000"/>
          </a:blip>
          <a:srcRect/>
          <a:stretch>
            <a:fillRect/>
          </a:stretch>
        </p:blipFill>
        <p:spPr>
          <a:xfrm>
            <a:off x="755576" y="504181"/>
            <a:ext cx="1800000" cy="1800000"/>
          </a:xfrm>
          <a:ln/>
        </p:spPr>
      </p:pic>
      <p:pic>
        <p:nvPicPr>
          <p:cNvPr id="7" name="Picture 5"/>
          <p:cNvPicPr preferRelativeResize="0">
            <a:picLocks noChangeArrowheads="1"/>
          </p:cNvPicPr>
          <p:nvPr/>
        </p:nvPicPr>
        <p:blipFill>
          <a:blip r:embed="rId4" cstate="print">
            <a:lum bright="6000" contrast="12000"/>
          </a:blip>
          <a:srcRect/>
          <a:stretch>
            <a:fillRect/>
          </a:stretch>
        </p:blipFill>
        <p:spPr bwMode="auto">
          <a:xfrm>
            <a:off x="2771800" y="50418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1"/>
          <p:cNvPicPr preferRelativeResize="0">
            <a:picLocks noChangeArrowheads="1"/>
          </p:cNvPicPr>
          <p:nvPr/>
        </p:nvPicPr>
        <p:blipFill>
          <a:blip r:embed="rId5" cstate="print"/>
          <a:srcRect t="6035" b="8879"/>
          <a:stretch>
            <a:fillRect/>
          </a:stretch>
        </p:blipFill>
        <p:spPr bwMode="auto">
          <a:xfrm>
            <a:off x="4788024" y="50418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/>
          <p:cNvPicPr preferRelativeResize="0">
            <a:picLocks noChangeArrowheads="1"/>
          </p:cNvPicPr>
          <p:nvPr/>
        </p:nvPicPr>
        <p:blipFill>
          <a:blip r:embed="rId6" cstate="print"/>
          <a:srcRect t="5852" b="4607"/>
          <a:stretch>
            <a:fillRect/>
          </a:stretch>
        </p:blipFill>
        <p:spPr bwMode="auto">
          <a:xfrm>
            <a:off x="6948264" y="50418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8"/>
          <p:cNvPicPr preferRelativeResize="0">
            <a:picLocks noChangeArrowheads="1"/>
          </p:cNvPicPr>
          <p:nvPr/>
        </p:nvPicPr>
        <p:blipFill>
          <a:blip r:embed="rId7" cstate="print"/>
          <a:srcRect t="1979"/>
          <a:stretch>
            <a:fillRect/>
          </a:stretch>
        </p:blipFill>
        <p:spPr bwMode="auto">
          <a:xfrm>
            <a:off x="6948264" y="259241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7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4788024" y="259241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10"/>
          <p:cNvPicPr preferRelativeResize="0">
            <a:picLocks noChangeArrowheads="1"/>
          </p:cNvPicPr>
          <p:nvPr/>
        </p:nvPicPr>
        <p:blipFill>
          <a:blip r:embed="rId9" cstate="print">
            <a:lum bright="6000" contrast="6000"/>
          </a:blip>
          <a:srcRect/>
          <a:stretch>
            <a:fillRect/>
          </a:stretch>
        </p:blipFill>
        <p:spPr bwMode="auto">
          <a:xfrm>
            <a:off x="755576" y="252040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 preferRelativeResize="0">
            <a:picLocks noChangeArrowheads="1"/>
          </p:cNvPicPr>
          <p:nvPr/>
        </p:nvPicPr>
        <p:blipFill>
          <a:blip r:embed="rId10" cstate="print">
            <a:lum bright="-6000"/>
          </a:blip>
          <a:srcRect/>
          <a:stretch>
            <a:fillRect/>
          </a:stretch>
        </p:blipFill>
        <p:spPr bwMode="auto">
          <a:xfrm>
            <a:off x="2771800" y="259241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7"/>
          <p:cNvPicPr preferRelativeResize="0">
            <a:picLocks noGrp="1" noChangeArrowheads="1"/>
          </p:cNvPicPr>
          <p:nvPr>
            <p:ph sz="quarter" idx="1"/>
          </p:nvPr>
        </p:nvPicPr>
        <p:blipFill>
          <a:blip r:embed="rId11" cstate="print">
            <a:lum bright="12000" contrast="6000"/>
          </a:blip>
          <a:srcRect/>
          <a:stretch>
            <a:fillRect/>
          </a:stretch>
        </p:blipFill>
        <p:spPr>
          <a:xfrm>
            <a:off x="755576" y="4608637"/>
            <a:ext cx="1800000" cy="1800000"/>
          </a:xfrm>
          <a:noFill/>
        </p:spPr>
      </p:pic>
      <p:pic>
        <p:nvPicPr>
          <p:cNvPr id="23" name="Picture 8"/>
          <p:cNvPicPr preferRelativeResize="0">
            <a:picLocks noChangeArrowheads="1"/>
          </p:cNvPicPr>
          <p:nvPr/>
        </p:nvPicPr>
        <p:blipFill>
          <a:blip r:embed="rId12" cstate="print">
            <a:lum bright="2000" contrast="8000"/>
          </a:blip>
          <a:srcRect/>
          <a:stretch>
            <a:fillRect/>
          </a:stretch>
        </p:blipFill>
        <p:spPr bwMode="auto">
          <a:xfrm>
            <a:off x="2771800" y="460863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0" name="Picture 7"/>
          <p:cNvPicPr preferRelativeResize="0">
            <a:picLocks noChangeArrowheads="1"/>
          </p:cNvPicPr>
          <p:nvPr/>
        </p:nvPicPr>
        <p:blipFill>
          <a:blip r:embed="rId13" cstate="print">
            <a:lum contrast="6000"/>
          </a:blip>
          <a:srcRect/>
          <a:stretch>
            <a:fillRect/>
          </a:stretch>
        </p:blipFill>
        <p:spPr bwMode="auto">
          <a:xfrm>
            <a:off x="4788024" y="460863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" name="Picture 8"/>
          <p:cNvPicPr preferRelativeResize="0">
            <a:picLocks noChangeArrowheads="1"/>
          </p:cNvPicPr>
          <p:nvPr/>
        </p:nvPicPr>
        <p:blipFill>
          <a:blip r:embed="rId14" cstate="print">
            <a:lum bright="-12000"/>
          </a:blip>
          <a:srcRect/>
          <a:stretch>
            <a:fillRect/>
          </a:stretch>
        </p:blipFill>
        <p:spPr bwMode="auto">
          <a:xfrm>
            <a:off x="6948264" y="460863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2" name="Picture 7"/>
          <p:cNvPicPr preferRelativeResize="0">
            <a:picLocks noChangeArrowheads="1"/>
          </p:cNvPicPr>
          <p:nvPr/>
        </p:nvPicPr>
        <p:blipFill>
          <a:blip r:embed="rId15" cstate="print"/>
          <a:srcRect/>
          <a:stretch>
            <a:fillRect/>
          </a:stretch>
        </p:blipFill>
        <p:spPr>
          <a:xfrm>
            <a:off x="755576" y="6624861"/>
            <a:ext cx="1800000" cy="1800000"/>
          </a:xfrm>
          <a:prstGeom prst="rect">
            <a:avLst/>
          </a:prstGeom>
          <a:noFill/>
        </p:spPr>
      </p:pic>
      <p:pic>
        <p:nvPicPr>
          <p:cNvPr id="53" name="Picture 8"/>
          <p:cNvPicPr preferRelativeResize="0">
            <a:picLocks noChangeArrowheads="1"/>
          </p:cNvPicPr>
          <p:nvPr/>
        </p:nvPicPr>
        <p:blipFill>
          <a:blip r:embed="rId16" cstate="print">
            <a:lum bright="6000" contrast="12000"/>
          </a:blip>
          <a:srcRect/>
          <a:stretch>
            <a:fillRect/>
          </a:stretch>
        </p:blipFill>
        <p:spPr bwMode="auto">
          <a:xfrm>
            <a:off x="2771800" y="662486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4" name="Picture 7"/>
          <p:cNvPicPr preferRelativeResize="0">
            <a:picLocks noChangeArrowheads="1"/>
          </p:cNvPicPr>
          <p:nvPr/>
        </p:nvPicPr>
        <p:blipFill>
          <a:blip r:embed="rId17" cstate="print"/>
          <a:srcRect/>
          <a:stretch>
            <a:fillRect/>
          </a:stretch>
        </p:blipFill>
        <p:spPr>
          <a:xfrm>
            <a:off x="4788024" y="6624861"/>
            <a:ext cx="1800000" cy="1800000"/>
          </a:xfrm>
          <a:prstGeom prst="rect">
            <a:avLst/>
          </a:prstGeom>
          <a:noFill/>
        </p:spPr>
      </p:pic>
      <p:pic>
        <p:nvPicPr>
          <p:cNvPr id="55" name="Picture 8"/>
          <p:cNvPicPr preferRelativeResize="0">
            <a:picLocks noChangeArrowheads="1"/>
          </p:cNvPicPr>
          <p:nvPr/>
        </p:nvPicPr>
        <p:blipFill>
          <a:blip r:embed="rId18" cstate="print">
            <a:lum bright="-14000" contrast="-2000"/>
          </a:blip>
          <a:srcRect/>
          <a:stretch>
            <a:fillRect/>
          </a:stretch>
        </p:blipFill>
        <p:spPr bwMode="auto">
          <a:xfrm>
            <a:off x="6948264" y="662486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 preferRelativeResize="0">
            <a:picLocks noChangeArrowheads="1"/>
          </p:cNvPicPr>
          <p:nvPr/>
        </p:nvPicPr>
        <p:blipFill>
          <a:blip r:embed="rId3" cstate="print">
            <a:lum bright="-6000"/>
          </a:blip>
          <a:srcRect/>
          <a:stretch>
            <a:fillRect/>
          </a:stretch>
        </p:blipFill>
        <p:spPr bwMode="auto">
          <a:xfrm>
            <a:off x="611560" y="72040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 preferRelativeResize="0">
            <a:picLocks noChangeArrowheads="1"/>
          </p:cNvPicPr>
          <p:nvPr/>
        </p:nvPicPr>
        <p:blipFill>
          <a:blip r:embed="rId4" cstate="print">
            <a:lum bright="-6000"/>
          </a:blip>
          <a:srcRect/>
          <a:stretch>
            <a:fillRect/>
          </a:stretch>
        </p:blipFill>
        <p:spPr bwMode="auto">
          <a:xfrm>
            <a:off x="2627984" y="72040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5"/>
          <p:cNvPicPr preferRelativeResize="0">
            <a:picLocks noChangeArrowheads="1"/>
          </p:cNvPicPr>
          <p:nvPr/>
        </p:nvPicPr>
        <p:blipFill>
          <a:blip r:embed="rId5" cstate="print">
            <a:lum bright="6000" contrast="6000"/>
          </a:blip>
          <a:srcRect/>
          <a:stretch>
            <a:fillRect/>
          </a:stretch>
        </p:blipFill>
        <p:spPr>
          <a:xfrm>
            <a:off x="6732240" y="720205"/>
            <a:ext cx="1800000" cy="1800000"/>
          </a:xfrm>
          <a:prstGeom prst="rect">
            <a:avLst/>
          </a:prstGeom>
          <a:noFill/>
        </p:spPr>
      </p:pic>
      <p:pic>
        <p:nvPicPr>
          <p:cNvPr id="9" name="Picture 4"/>
          <p:cNvPicPr preferRelativeResize="0">
            <a:picLocks noChangeArrowheads="1"/>
          </p:cNvPicPr>
          <p:nvPr/>
        </p:nvPicPr>
        <p:blipFill>
          <a:blip r:embed="rId6" cstate="print">
            <a:lum bright="6000" contrast="6000"/>
          </a:blip>
          <a:srcRect t="3851"/>
          <a:stretch>
            <a:fillRect/>
          </a:stretch>
        </p:blipFill>
        <p:spPr>
          <a:xfrm>
            <a:off x="4716016" y="720205"/>
            <a:ext cx="1800000" cy="1800000"/>
          </a:xfrm>
          <a:prstGeom prst="rect">
            <a:avLst/>
          </a:prstGeom>
          <a:noFill/>
        </p:spPr>
      </p:pic>
      <p:pic>
        <p:nvPicPr>
          <p:cNvPr id="12" name="Picture 7"/>
          <p:cNvPicPr preferRelativeResize="0">
            <a:picLocks noChangeArrowheads="1"/>
          </p:cNvPicPr>
          <p:nvPr/>
        </p:nvPicPr>
        <p:blipFill>
          <a:blip r:embed="rId7" cstate="print">
            <a:lum bright="6000" contrast="6000"/>
          </a:blip>
          <a:srcRect/>
          <a:stretch>
            <a:fillRect/>
          </a:stretch>
        </p:blipFill>
        <p:spPr bwMode="auto">
          <a:xfrm>
            <a:off x="683568" y="4752653"/>
            <a:ext cx="1800000" cy="172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8"/>
          <p:cNvPicPr preferRelativeResize="0">
            <a:picLocks noChangeArrowheads="1"/>
          </p:cNvPicPr>
          <p:nvPr/>
        </p:nvPicPr>
        <p:blipFill>
          <a:blip r:embed="rId8" cstate="print">
            <a:lum bright="-16000" contrast="-4000"/>
          </a:blip>
          <a:srcRect/>
          <a:stretch>
            <a:fillRect/>
          </a:stretch>
        </p:blipFill>
        <p:spPr bwMode="auto">
          <a:xfrm>
            <a:off x="2699792" y="4824661"/>
            <a:ext cx="1800000" cy="17346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6876256" y="4896669"/>
            <a:ext cx="1800000" cy="1800000"/>
          </a:xfrm>
          <a:prstGeom prst="rect">
            <a:avLst/>
          </a:prstGeom>
          <a:noFill/>
        </p:spPr>
      </p:pic>
      <p:pic>
        <p:nvPicPr>
          <p:cNvPr id="17" name="Picture 4"/>
          <p:cNvPicPr preferRelativeResize="0">
            <a:picLocks noChangeArrowheads="1"/>
          </p:cNvPicPr>
          <p:nvPr/>
        </p:nvPicPr>
        <p:blipFill>
          <a:blip r:embed="rId10" cstate="print">
            <a:lum bright="-6000"/>
          </a:blip>
          <a:srcRect/>
          <a:stretch>
            <a:fillRect/>
          </a:stretch>
        </p:blipFill>
        <p:spPr>
          <a:xfrm>
            <a:off x="4716016" y="4824661"/>
            <a:ext cx="1800000" cy="1800000"/>
          </a:xfrm>
          <a:prstGeom prst="rect">
            <a:avLst/>
          </a:prstGeom>
          <a:noFill/>
        </p:spPr>
      </p:pic>
      <p:pic>
        <p:nvPicPr>
          <p:cNvPr id="18" name="Picture 7"/>
          <p:cNvPicPr preferRelativeResize="0">
            <a:picLocks noChangeArrowheads="1"/>
          </p:cNvPicPr>
          <p:nvPr/>
        </p:nvPicPr>
        <p:blipFill>
          <a:blip r:embed="rId11" cstate="print">
            <a:lum bright="12000" contrast="12000"/>
          </a:blip>
          <a:srcRect l="3230"/>
          <a:stretch>
            <a:fillRect/>
          </a:stretch>
        </p:blipFill>
        <p:spPr bwMode="auto">
          <a:xfrm>
            <a:off x="4716016" y="280843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8"/>
          <p:cNvPicPr preferRelativeResize="0">
            <a:picLocks noChangeArrowheads="1"/>
          </p:cNvPicPr>
          <p:nvPr/>
        </p:nvPicPr>
        <p:blipFill>
          <a:blip r:embed="rId12" cstate="print">
            <a:lum bright="6000" contrast="6000"/>
          </a:blip>
          <a:srcRect/>
          <a:stretch>
            <a:fillRect/>
          </a:stretch>
        </p:blipFill>
        <p:spPr bwMode="auto">
          <a:xfrm>
            <a:off x="6876256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图片 39"/>
          <p:cNvPicPr preferRelativeResize="0"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611560" y="27364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图片 40"/>
          <p:cNvPicPr preferRelativeResize="0">
            <a:picLocks noChangeArrowheads="1"/>
          </p:cNvPicPr>
          <p:nvPr/>
        </p:nvPicPr>
        <p:blipFill>
          <a:blip r:embed="rId14" cstate="print"/>
          <a:srcRect l="-381" r="1653"/>
          <a:stretch>
            <a:fillRect/>
          </a:stretch>
        </p:blipFill>
        <p:spPr bwMode="auto">
          <a:xfrm>
            <a:off x="2627784" y="27364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4"/>
          <p:cNvPicPr preferRelativeResize="0">
            <a:picLocks noChangeArrowheads="1"/>
          </p:cNvPicPr>
          <p:nvPr/>
        </p:nvPicPr>
        <p:blipFill>
          <a:blip r:embed="rId15" cstate="print">
            <a:lum bright="-6000"/>
          </a:blip>
          <a:srcRect l="1488" r="1718"/>
          <a:stretch>
            <a:fillRect/>
          </a:stretch>
        </p:blipFill>
        <p:spPr>
          <a:xfrm>
            <a:off x="755576" y="6768877"/>
            <a:ext cx="1800000" cy="1800000"/>
          </a:xfrm>
          <a:prstGeom prst="rect">
            <a:avLst/>
          </a:prstGeom>
          <a:noFill/>
        </p:spPr>
      </p:pic>
      <p:pic>
        <p:nvPicPr>
          <p:cNvPr id="15" name="Picture 7"/>
          <p:cNvPicPr preferRelativeResize="0">
            <a:picLocks noChangeArrowheads="1"/>
          </p:cNvPicPr>
          <p:nvPr/>
        </p:nvPicPr>
        <p:blipFill>
          <a:blip r:embed="rId16" cstate="print">
            <a:lum bright="-6000" contrast="12000"/>
          </a:blip>
          <a:srcRect/>
          <a:stretch>
            <a:fillRect/>
          </a:stretch>
        </p:blipFill>
        <p:spPr bwMode="auto">
          <a:xfrm>
            <a:off x="2771800" y="67688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5"/>
          <p:cNvPicPr preferRelativeResize="0">
            <a:picLocks noChangeArrowheads="1"/>
          </p:cNvPicPr>
          <p:nvPr/>
        </p:nvPicPr>
        <p:blipFill>
          <a:blip r:embed="rId17" cstate="print">
            <a:lum bright="-18000" contrast="6000"/>
          </a:blip>
          <a:srcRect/>
          <a:stretch>
            <a:fillRect/>
          </a:stretch>
        </p:blipFill>
        <p:spPr>
          <a:xfrm>
            <a:off x="6948264" y="6840885"/>
            <a:ext cx="1800000" cy="1800000"/>
          </a:xfrm>
          <a:prstGeom prst="rect">
            <a:avLst/>
          </a:prstGeom>
          <a:noFill/>
        </p:spPr>
      </p:pic>
      <p:pic>
        <p:nvPicPr>
          <p:cNvPr id="23" name="Picture 4"/>
          <p:cNvPicPr preferRelativeResize="0">
            <a:picLocks noChangeArrowheads="1"/>
          </p:cNvPicPr>
          <p:nvPr/>
        </p:nvPicPr>
        <p:blipFill>
          <a:blip r:embed="rId18" cstate="print">
            <a:lum bright="-18000" contrast="6000"/>
          </a:blip>
          <a:srcRect t="5833"/>
          <a:stretch>
            <a:fillRect/>
          </a:stretch>
        </p:blipFill>
        <p:spPr>
          <a:xfrm>
            <a:off x="4788024" y="6840885"/>
            <a:ext cx="1800000" cy="180000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Picture 7"/>
          <p:cNvPicPr preferRelativeResize="0">
            <a:picLocks noChangeArrowheads="1"/>
          </p:cNvPicPr>
          <p:nvPr/>
        </p:nvPicPr>
        <p:blipFill>
          <a:blip r:embed="rId3" cstate="print">
            <a:lum contrast="6000"/>
          </a:blip>
          <a:srcRect/>
          <a:stretch>
            <a:fillRect/>
          </a:stretch>
        </p:blipFill>
        <p:spPr>
          <a:xfrm>
            <a:off x="611560" y="936229"/>
            <a:ext cx="1800000" cy="1800000"/>
          </a:xfrm>
          <a:prstGeom prst="rect">
            <a:avLst/>
          </a:prstGeom>
          <a:noFill/>
        </p:spPr>
      </p:pic>
      <p:pic>
        <p:nvPicPr>
          <p:cNvPr id="5" name="Picture 8"/>
          <p:cNvPicPr preferRelativeResize="0">
            <a:picLocks noChangeArrowheads="1"/>
          </p:cNvPicPr>
          <p:nvPr/>
        </p:nvPicPr>
        <p:blipFill>
          <a:blip r:embed="rId4" cstate="print">
            <a:lum bright="-6000"/>
          </a:blip>
          <a:srcRect/>
          <a:stretch>
            <a:fillRect/>
          </a:stretch>
        </p:blipFill>
        <p:spPr bwMode="auto">
          <a:xfrm>
            <a:off x="2699792" y="86422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9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16016" y="86422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7"/>
          <p:cNvPicPr preferRelativeResize="0">
            <a:picLocks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732240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3"/>
          <p:cNvPicPr preferRelativeResize="0">
            <a:picLocks noChangeArrowheads="1"/>
          </p:cNvPicPr>
          <p:nvPr/>
        </p:nvPicPr>
        <p:blipFill>
          <a:blip r:embed="rId7" cstate="print">
            <a:lum bright="8000"/>
          </a:blip>
          <a:srcRect/>
          <a:stretch>
            <a:fillRect/>
          </a:stretch>
        </p:blipFill>
        <p:spPr bwMode="auto">
          <a:xfrm>
            <a:off x="611560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1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699792" y="280843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图片 33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83568" y="49686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图片 34"/>
          <p:cNvPicPr preferRelativeResize="0">
            <a:picLocks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2771800" y="49686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7"/>
          <p:cNvPicPr preferRelativeResize="0">
            <a:picLocks noChangeArrowheads="1"/>
          </p:cNvPicPr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6804248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47"/>
          <p:cNvPicPr preferRelativeResize="0">
            <a:picLocks noChangeArrowheads="1"/>
          </p:cNvPicPr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4716016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5"/>
          <p:cNvPicPr preferRelativeResize="0">
            <a:picLocks noChangeArrowheads="1"/>
          </p:cNvPicPr>
          <p:nvPr/>
        </p:nvPicPr>
        <p:blipFill>
          <a:blip r:embed="rId13" cstate="print">
            <a:lum bright="-6000"/>
          </a:blip>
          <a:srcRect/>
          <a:stretch>
            <a:fillRect/>
          </a:stretch>
        </p:blipFill>
        <p:spPr>
          <a:xfrm>
            <a:off x="6804248" y="4968677"/>
            <a:ext cx="1800000" cy="1800000"/>
          </a:xfrm>
          <a:prstGeom prst="rect">
            <a:avLst/>
          </a:prstGeom>
          <a:noFill/>
        </p:spPr>
      </p:pic>
      <p:pic>
        <p:nvPicPr>
          <p:cNvPr id="15" name="Picture 4"/>
          <p:cNvPicPr preferRelativeResize="0">
            <a:picLocks noChangeArrowheads="1"/>
          </p:cNvPicPr>
          <p:nvPr/>
        </p:nvPicPr>
        <p:blipFill>
          <a:blip r:embed="rId14" cstate="print">
            <a:lum bright="-6000"/>
          </a:blip>
          <a:srcRect t="5801" b="3163"/>
          <a:stretch>
            <a:fillRect/>
          </a:stretch>
        </p:blipFill>
        <p:spPr>
          <a:xfrm>
            <a:off x="4716016" y="4968677"/>
            <a:ext cx="1800000" cy="1800000"/>
          </a:xfrm>
          <a:prstGeom prst="rect">
            <a:avLst/>
          </a:prstGeom>
          <a:noFill/>
        </p:spPr>
      </p:pic>
      <p:pic>
        <p:nvPicPr>
          <p:cNvPr id="16" name="Picture 10"/>
          <p:cNvPicPr preferRelativeResize="0">
            <a:picLocks noChangeArrowheads="1"/>
          </p:cNvPicPr>
          <p:nvPr/>
        </p:nvPicPr>
        <p:blipFill>
          <a:blip r:embed="rId15" cstate="print">
            <a:lum bright="-6000"/>
          </a:blip>
          <a:srcRect/>
          <a:stretch>
            <a:fillRect/>
          </a:stretch>
        </p:blipFill>
        <p:spPr bwMode="auto">
          <a:xfrm>
            <a:off x="683568" y="705690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3"/>
          <p:cNvPicPr preferRelativeResize="0">
            <a:picLocks noChangeArrowheads="1"/>
          </p:cNvPicPr>
          <p:nvPr/>
        </p:nvPicPr>
        <p:blipFill>
          <a:blip r:embed="rId16" cstate="print"/>
          <a:srcRect/>
          <a:stretch>
            <a:fillRect/>
          </a:stretch>
        </p:blipFill>
        <p:spPr bwMode="auto">
          <a:xfrm>
            <a:off x="2771800" y="705690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9"/>
          <p:cNvPicPr preferRelativeResize="0">
            <a:picLocks noChangeArrowheads="1"/>
          </p:cNvPicPr>
          <p:nvPr/>
        </p:nvPicPr>
        <p:blipFill>
          <a:blip r:embed="rId17" cstate="print">
            <a:lum bright="-6000"/>
          </a:blip>
          <a:srcRect/>
          <a:stretch>
            <a:fillRect/>
          </a:stretch>
        </p:blipFill>
        <p:spPr bwMode="auto">
          <a:xfrm>
            <a:off x="4788024" y="698490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7"/>
          <p:cNvPicPr preferRelativeResize="0">
            <a:picLocks noChangeArrowheads="1"/>
          </p:cNvPicPr>
          <p:nvPr/>
        </p:nvPicPr>
        <p:blipFill>
          <a:blip r:embed="rId18" cstate="print">
            <a:lum bright="-6000"/>
          </a:blip>
          <a:srcRect/>
          <a:stretch>
            <a:fillRect/>
          </a:stretch>
        </p:blipFill>
        <p:spPr bwMode="auto">
          <a:xfrm>
            <a:off x="6732240" y="698490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5576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4"/>
          <p:cNvPicPr preferRelativeResize="0">
            <a:picLocks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699792" y="93622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7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>
          <a:xfrm>
            <a:off x="755576" y="2880445"/>
            <a:ext cx="1800000" cy="1800000"/>
          </a:xfrm>
          <a:prstGeom prst="rect">
            <a:avLst/>
          </a:prstGeom>
          <a:noFill/>
        </p:spPr>
      </p:pic>
      <p:pic>
        <p:nvPicPr>
          <p:cNvPr id="7" name="Picture 8"/>
          <p:cNvPicPr preferRelativeResize="0">
            <a:picLocks noChangeArrowheads="1"/>
          </p:cNvPicPr>
          <p:nvPr/>
        </p:nvPicPr>
        <p:blipFill>
          <a:blip r:embed="rId6" cstate="print">
            <a:lum bright="-12000" contrast="-6000"/>
          </a:blip>
          <a:srcRect/>
          <a:stretch>
            <a:fillRect/>
          </a:stretch>
        </p:blipFill>
        <p:spPr bwMode="auto">
          <a:xfrm>
            <a:off x="2699792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图片 37"/>
          <p:cNvPicPr preferRelativeResize="0">
            <a:picLocks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55576" y="49686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38"/>
          <p:cNvPicPr preferRelativeResize="0">
            <a:picLocks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2771800" y="49686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10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4716016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图片 44"/>
          <p:cNvPicPr preferRelativeResize="0">
            <a:picLocks noChangeArrowheads="1"/>
          </p:cNvPicPr>
          <p:nvPr/>
        </p:nvPicPr>
        <p:blipFill>
          <a:blip r:embed="rId10" cstate="print">
            <a:lum bright="-6000"/>
          </a:blip>
          <a:srcRect/>
          <a:stretch>
            <a:fillRect/>
          </a:stretch>
        </p:blipFill>
        <p:spPr bwMode="auto">
          <a:xfrm>
            <a:off x="6804248" y="28804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" name="Picture 5"/>
          <p:cNvPicPr preferRelativeResize="0">
            <a:picLocks noChangeArrowheads="1"/>
          </p:cNvPicPr>
          <p:nvPr/>
        </p:nvPicPr>
        <p:blipFill>
          <a:blip r:embed="rId11" cstate="print">
            <a:lum bright="6000" contrast="6000"/>
          </a:blip>
          <a:srcRect/>
          <a:stretch>
            <a:fillRect/>
          </a:stretch>
        </p:blipFill>
        <p:spPr>
          <a:xfrm>
            <a:off x="6804248" y="936229"/>
            <a:ext cx="1800000" cy="1800000"/>
          </a:xfrm>
          <a:prstGeom prst="rect">
            <a:avLst/>
          </a:prstGeom>
          <a:noFill/>
        </p:spPr>
      </p:pic>
      <p:pic>
        <p:nvPicPr>
          <p:cNvPr id="17" name="Picture 4"/>
          <p:cNvPicPr preferRelativeResize="0">
            <a:picLocks noChangeArrowheads="1"/>
          </p:cNvPicPr>
          <p:nvPr/>
        </p:nvPicPr>
        <p:blipFill>
          <a:blip r:embed="rId12" cstate="print">
            <a:lum bright="6000" contrast="6000"/>
          </a:blip>
          <a:srcRect/>
          <a:stretch>
            <a:fillRect/>
          </a:stretch>
        </p:blipFill>
        <p:spPr>
          <a:xfrm>
            <a:off x="4788024" y="936229"/>
            <a:ext cx="1800000" cy="1800000"/>
          </a:xfrm>
          <a:prstGeom prst="rect">
            <a:avLst/>
          </a:prstGeom>
          <a:noFill/>
        </p:spPr>
      </p:pic>
      <p:pic>
        <p:nvPicPr>
          <p:cNvPr id="18" name="Picture 8"/>
          <p:cNvPicPr preferRelativeResize="0">
            <a:picLocks noChangeArrowheads="1"/>
          </p:cNvPicPr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771800" y="705690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9"/>
          <p:cNvPicPr preferRelativeResize="0">
            <a:picLocks noChangeArrowheads="1"/>
          </p:cNvPicPr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755576" y="6984901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4"/>
          <p:cNvPicPr preferRelativeResize="0">
            <a:picLocks noChangeArrowheads="1"/>
          </p:cNvPicPr>
          <p:nvPr/>
        </p:nvPicPr>
        <p:blipFill>
          <a:blip r:embed="rId15" cstate="print">
            <a:lum bright="12000" contrast="20000"/>
          </a:blip>
          <a:srcRect/>
          <a:stretch>
            <a:fillRect/>
          </a:stretch>
        </p:blipFill>
        <p:spPr>
          <a:xfrm>
            <a:off x="4788024" y="4968677"/>
            <a:ext cx="1800000" cy="1800000"/>
          </a:xfrm>
          <a:prstGeom prst="rect">
            <a:avLst/>
          </a:prstGeom>
          <a:noFill/>
          <a:ln/>
        </p:spPr>
      </p:pic>
      <p:pic>
        <p:nvPicPr>
          <p:cNvPr id="21" name="Picture 5"/>
          <p:cNvPicPr preferRelativeResize="0">
            <a:picLocks noChangeArrowheads="1"/>
          </p:cNvPicPr>
          <p:nvPr/>
        </p:nvPicPr>
        <p:blipFill>
          <a:blip r:embed="rId16" cstate="print">
            <a:lum bright="2000" contrast="12000"/>
          </a:blip>
          <a:srcRect/>
          <a:stretch>
            <a:fillRect/>
          </a:stretch>
        </p:blipFill>
        <p:spPr bwMode="auto">
          <a:xfrm>
            <a:off x="6876256" y="489666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4"/>
          <p:cNvPicPr preferRelativeResize="0">
            <a:picLocks noChangeArrowheads="1"/>
          </p:cNvPicPr>
          <p:nvPr/>
        </p:nvPicPr>
        <p:blipFill>
          <a:blip r:embed="rId17" cstate="print">
            <a:lum bright="-4000" contrast="20000"/>
          </a:blip>
          <a:srcRect/>
          <a:stretch>
            <a:fillRect/>
          </a:stretch>
        </p:blipFill>
        <p:spPr>
          <a:xfrm>
            <a:off x="4860032" y="7056909"/>
            <a:ext cx="1800000" cy="1800000"/>
          </a:xfrm>
          <a:prstGeom prst="rect">
            <a:avLst/>
          </a:prstGeom>
          <a:noFill/>
        </p:spPr>
      </p:pic>
      <p:pic>
        <p:nvPicPr>
          <p:cNvPr id="23" name="Picture 7"/>
          <p:cNvPicPr preferRelativeResize="0">
            <a:picLocks noChangeArrowheads="1"/>
          </p:cNvPicPr>
          <p:nvPr/>
        </p:nvPicPr>
        <p:blipFill>
          <a:blip r:embed="rId18" cstate="print">
            <a:lum contrast="6000"/>
          </a:blip>
          <a:srcRect/>
          <a:stretch>
            <a:fillRect/>
          </a:stretch>
        </p:blipFill>
        <p:spPr bwMode="auto">
          <a:xfrm>
            <a:off x="6948264" y="705690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5"/>
          <p:cNvPicPr preferRelativeResize="0"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>
          <a:xfrm>
            <a:off x="2915816" y="1080245"/>
            <a:ext cx="1800000" cy="1800000"/>
          </a:xfrm>
          <a:prstGeom prst="rect">
            <a:avLst/>
          </a:prstGeom>
          <a:noFill/>
        </p:spPr>
      </p:pic>
      <p:pic>
        <p:nvPicPr>
          <p:cNvPr id="5" name="Picture 4"/>
          <p:cNvPicPr preferRelativeResize="0">
            <a:picLocks noChangeArrowheads="1"/>
          </p:cNvPicPr>
          <p:nvPr/>
        </p:nvPicPr>
        <p:blipFill>
          <a:blip r:embed="rId4" cstate="print"/>
          <a:srcRect t="2394" b="3297"/>
          <a:stretch>
            <a:fillRect/>
          </a:stretch>
        </p:blipFill>
        <p:spPr>
          <a:xfrm>
            <a:off x="683568" y="1080245"/>
            <a:ext cx="1800000" cy="1800000"/>
          </a:xfrm>
          <a:prstGeom prst="rect">
            <a:avLst/>
          </a:prstGeom>
          <a:noFill/>
        </p:spPr>
      </p:pic>
      <p:pic>
        <p:nvPicPr>
          <p:cNvPr id="6" name="Picture 10"/>
          <p:cNvPicPr preferRelativeResize="0">
            <a:picLocks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932040" y="108024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8"/>
          <p:cNvPicPr preferRelativeResize="0">
            <a:picLocks noChangeArrowheads="1"/>
          </p:cNvPicPr>
          <p:nvPr/>
        </p:nvPicPr>
        <p:blipFill>
          <a:blip r:embed="rId6" cstate="print">
            <a:lum bright="-6000"/>
          </a:blip>
          <a:srcRect/>
          <a:stretch>
            <a:fillRect/>
          </a:stretch>
        </p:blipFill>
        <p:spPr bwMode="auto">
          <a:xfrm>
            <a:off x="6948264" y="1152253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5"/>
          <p:cNvPicPr preferRelativeResize="0">
            <a:picLocks noChangeArrowheads="1"/>
          </p:cNvPicPr>
          <p:nvPr/>
        </p:nvPicPr>
        <p:blipFill>
          <a:blip r:embed="rId7" cstate="print">
            <a:lum bright="6000" contrast="6000"/>
          </a:blip>
          <a:srcRect/>
          <a:stretch>
            <a:fillRect/>
          </a:stretch>
        </p:blipFill>
        <p:spPr>
          <a:xfrm>
            <a:off x="2915816" y="3096469"/>
            <a:ext cx="1800000" cy="1800000"/>
          </a:xfrm>
          <a:prstGeom prst="rect">
            <a:avLst/>
          </a:prstGeom>
          <a:noFill/>
        </p:spPr>
      </p:pic>
      <p:pic>
        <p:nvPicPr>
          <p:cNvPr id="11" name="Picture 4"/>
          <p:cNvPicPr preferRelativeResize="0">
            <a:picLocks noChangeArrowheads="1"/>
          </p:cNvPicPr>
          <p:nvPr/>
        </p:nvPicPr>
        <p:blipFill>
          <a:blip r:embed="rId8" cstate="print">
            <a:lum bright="6000" contrast="6000"/>
          </a:blip>
          <a:srcRect r="4715" b="6937"/>
          <a:stretch>
            <a:fillRect/>
          </a:stretch>
        </p:blipFill>
        <p:spPr>
          <a:xfrm>
            <a:off x="683568" y="3096469"/>
            <a:ext cx="1800000" cy="1800000"/>
          </a:xfrm>
          <a:prstGeom prst="rect">
            <a:avLst/>
          </a:prstGeom>
          <a:noFill/>
        </p:spPr>
      </p:pic>
      <p:pic>
        <p:nvPicPr>
          <p:cNvPr id="12" name="Picture 5"/>
          <p:cNvPicPr preferRelativeResize="0">
            <a:picLocks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>
          <a:xfrm>
            <a:off x="2915816" y="5184701"/>
            <a:ext cx="1800000" cy="1800000"/>
          </a:xfrm>
          <a:prstGeom prst="rect">
            <a:avLst/>
          </a:prstGeom>
          <a:noFill/>
        </p:spPr>
      </p:pic>
      <p:pic>
        <p:nvPicPr>
          <p:cNvPr id="13" name="Picture 4"/>
          <p:cNvPicPr preferRelativeResize="0">
            <a:picLocks noChangeArrowheads="1"/>
          </p:cNvPicPr>
          <p:nvPr/>
        </p:nvPicPr>
        <p:blipFill>
          <a:blip r:embed="rId10" cstate="print"/>
          <a:srcRect l="4262"/>
          <a:stretch>
            <a:fillRect/>
          </a:stretch>
        </p:blipFill>
        <p:spPr>
          <a:xfrm>
            <a:off x="755576" y="5112693"/>
            <a:ext cx="1800000" cy="1800000"/>
          </a:xfrm>
          <a:prstGeom prst="rect">
            <a:avLst/>
          </a:prstGeom>
          <a:noFill/>
        </p:spPr>
      </p:pic>
      <p:pic>
        <p:nvPicPr>
          <p:cNvPr id="14" name="Picture 18"/>
          <p:cNvPicPr preferRelativeResize="0">
            <a:picLocks noChangeArrowheads="1"/>
          </p:cNvPicPr>
          <p:nvPr/>
        </p:nvPicPr>
        <p:blipFill>
          <a:blip r:embed="rId11" cstate="print">
            <a:lum bright="-2000" contrast="4000"/>
          </a:blip>
          <a:srcRect t="9503" b="7361"/>
          <a:stretch>
            <a:fillRect/>
          </a:stretch>
        </p:blipFill>
        <p:spPr bwMode="auto">
          <a:xfrm>
            <a:off x="6948264" y="3168477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Picture 16"/>
          <p:cNvPicPr preferRelativeResize="0">
            <a:picLocks noChangeArrowheads="1"/>
          </p:cNvPicPr>
          <p:nvPr/>
        </p:nvPicPr>
        <p:blipFill>
          <a:blip r:embed="rId12" cstate="print">
            <a:lum bright="-2000" contrast="4000"/>
          </a:blip>
          <a:srcRect t="8292" r="5090"/>
          <a:stretch>
            <a:fillRect/>
          </a:stretch>
        </p:blipFill>
        <p:spPr bwMode="auto">
          <a:xfrm>
            <a:off x="4932040" y="3096469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8" name="Picture 5"/>
          <p:cNvPicPr preferRelativeResize="0">
            <a:picLocks noChangeArrowheads="1"/>
          </p:cNvPicPr>
          <p:nvPr/>
        </p:nvPicPr>
        <p:blipFill>
          <a:blip r:embed="rId13" cstate="print">
            <a:lum bright="12000" contrast="6000"/>
          </a:blip>
          <a:srcRect/>
          <a:stretch>
            <a:fillRect/>
          </a:stretch>
        </p:blipFill>
        <p:spPr>
          <a:xfrm>
            <a:off x="6948264" y="5184701"/>
            <a:ext cx="1800000" cy="1800000"/>
          </a:xfrm>
          <a:prstGeom prst="rect">
            <a:avLst/>
          </a:prstGeom>
          <a:noFill/>
        </p:spPr>
      </p:pic>
      <p:pic>
        <p:nvPicPr>
          <p:cNvPr id="19" name="Picture 4"/>
          <p:cNvPicPr preferRelativeResize="0">
            <a:picLocks noChangeArrowheads="1"/>
          </p:cNvPicPr>
          <p:nvPr/>
        </p:nvPicPr>
        <p:blipFill>
          <a:blip r:embed="rId14" cstate="print">
            <a:lum bright="12000" contrast="6000"/>
          </a:blip>
          <a:srcRect t="2313" b="3738"/>
          <a:stretch>
            <a:fillRect/>
          </a:stretch>
        </p:blipFill>
        <p:spPr>
          <a:xfrm>
            <a:off x="5004048" y="5184701"/>
            <a:ext cx="1800000" cy="1800000"/>
          </a:xfrm>
          <a:prstGeom prst="rect">
            <a:avLst/>
          </a:prstGeom>
          <a:noFill/>
        </p:spPr>
      </p:pic>
      <p:pic>
        <p:nvPicPr>
          <p:cNvPr id="20" name="Picture 9"/>
          <p:cNvPicPr preferRelativeResize="0">
            <a:picLocks noChangeArrowheads="1"/>
          </p:cNvPicPr>
          <p:nvPr/>
        </p:nvPicPr>
        <p:blipFill>
          <a:blip r:embed="rId15" cstate="print">
            <a:lum bright="2000" contrast="2000"/>
          </a:blip>
          <a:srcRect/>
          <a:stretch>
            <a:fillRect/>
          </a:stretch>
        </p:blipFill>
        <p:spPr bwMode="auto">
          <a:xfrm>
            <a:off x="755576" y="720092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" name="Picture 8"/>
          <p:cNvPicPr preferRelativeResize="0">
            <a:picLocks noChangeArrowheads="1"/>
          </p:cNvPicPr>
          <p:nvPr/>
        </p:nvPicPr>
        <p:blipFill>
          <a:blip r:embed="rId16" cstate="print">
            <a:lum bright="-6000"/>
          </a:blip>
          <a:srcRect/>
          <a:stretch>
            <a:fillRect/>
          </a:stretch>
        </p:blipFill>
        <p:spPr bwMode="auto">
          <a:xfrm>
            <a:off x="2915816" y="720092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" name="Picture 3"/>
          <p:cNvPicPr preferRelativeResize="0">
            <a:picLocks noChangeArrowheads="1"/>
          </p:cNvPicPr>
          <p:nvPr/>
        </p:nvPicPr>
        <p:blipFill>
          <a:blip r:embed="rId17" cstate="print"/>
          <a:stretch>
            <a:fillRect/>
          </a:stretch>
        </p:blipFill>
        <p:spPr bwMode="auto">
          <a:xfrm>
            <a:off x="5004048" y="720092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3" name="Picture 1"/>
          <p:cNvPicPr preferRelativeResize="0">
            <a:picLocks noChangeArrowheads="1"/>
          </p:cNvPicPr>
          <p:nvPr/>
        </p:nvPicPr>
        <p:blipFill>
          <a:blip r:embed="rId18" cstate="print"/>
          <a:stretch>
            <a:fillRect/>
          </a:stretch>
        </p:blipFill>
        <p:spPr bwMode="auto">
          <a:xfrm>
            <a:off x="6948264" y="7200925"/>
            <a:ext cx="1800000" cy="1800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</TotalTime>
  <Words>197</Words>
  <Application>Microsoft Macintosh PowerPoint</Application>
  <PresentationFormat>自定义</PresentationFormat>
  <Paragraphs>35</Paragraphs>
  <Slides>6</Slides>
  <Notes>6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6</vt:i4>
      </vt:variant>
    </vt:vector>
  </HeadingPairs>
  <TitlesOfParts>
    <vt:vector size="7" baseType="lpstr">
      <vt:lpstr>Office 主题</vt:lpstr>
      <vt:lpstr>要求 1.当点中图片时，下面出现该品种的文字注释；当点中与之对应的图片时，显示另外一品种的注释，并提示正确；若点击错误，则显示哭脸。再次点击，两张图片同时退出。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要求 1.当点中图片时，下面出现该品种的文字注释；当点中与之对应的图片时，显示另外一品种的注释，并提示正确；再次点击，两张图片同时退出。</dc:title>
  <dc:creator>admin</dc:creator>
  <cp:lastModifiedBy>松 刘</cp:lastModifiedBy>
  <cp:revision>5</cp:revision>
  <dcterms:created xsi:type="dcterms:W3CDTF">2015-04-06T13:02:39Z</dcterms:created>
  <dcterms:modified xsi:type="dcterms:W3CDTF">2015-04-06T16:38:45Z</dcterms:modified>
</cp:coreProperties>
</file>